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9"/>
  </p:notesMaster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arget="slides/slide13.xml" Type="http://schemas.openxmlformats.org/officeDocument/2006/relationships/slide"/>  <Relationship Id="rId15" Type="http://schemas.openxmlformats.org/officeDocument/2006/relationships/presProps" Target="presProps.xml"/>  <Relationship Id="rId16" Type="http://schemas.openxmlformats.org/officeDocument/2006/relationships/viewProps" Target="viewProps.xml"/>  <Relationship Id="rId17" Type="http://schemas.openxmlformats.org/officeDocument/2006/relationships/theme" Target="theme/theme1.xml"/>  <Relationship Id="rId18" Type="http://schemas.openxmlformats.org/officeDocument/2006/relationships/tableStyles" Target="tableStyles.xml"/>  <Relationship Id="rId19" Type="http://schemas.openxmlformats.org/officeDocument/2006/relationships/notesMaster" Target="notesMasters/notes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media/image10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media/image1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media/image1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2.xml" Type="http://schemas.openxmlformats.org/officeDocument/2006/relationships/notesSlide"/></Relationships>
</file>

<file path=ppt/slides/_rels/slide13.xml.rels><?xml version="1.0" encoding="UTF-8" standalone="yes"?>
<Relationships xmlns="http://schemas.openxmlformats.org/package/2006/relationships"><Relationship Id="rId1" Target="../media/image1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3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4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5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media/image6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media/image7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media/image8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media/image9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126301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2022-02-21T09:31:48.351Z</dcterms:created>
  <dcterms:modified xsi:type="dcterms:W3CDTF">2022-02-21T09:31:48.351Z</dcterms:modified>
</cp:coreProperties>
</file>